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1" r:id="rId5"/>
    <p:sldId id="261" r:id="rId6"/>
    <p:sldId id="277" r:id="rId7"/>
    <p:sldId id="293" r:id="rId8"/>
    <p:sldId id="294" r:id="rId9"/>
    <p:sldId id="295" r:id="rId10"/>
    <p:sldId id="296" r:id="rId11"/>
    <p:sldId id="297" r:id="rId12"/>
    <p:sldId id="299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9B7792-C9CE-4919-98E4-88DD46A3D0BD}" v="90" dt="2025-04-27T04:41:26.689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879" autoAdjust="0"/>
  </p:normalViewPr>
  <p:slideViewPr>
    <p:cSldViewPr snapToGrid="0">
      <p:cViewPr>
        <p:scale>
          <a:sx n="66" d="100"/>
          <a:sy n="66" d="100"/>
        </p:scale>
        <p:origin x="679" y="3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hassane SAMASSEKOU" userId="08d399aa4f130b97" providerId="LiveId" clId="{A19B7792-C9CE-4919-98E4-88DD46A3D0BD}"/>
    <pc:docChg chg="undo redo custSel addSld delSld modSld sldOrd">
      <pc:chgData name="Alhassane SAMASSEKOU" userId="08d399aa4f130b97" providerId="LiveId" clId="{A19B7792-C9CE-4919-98E4-88DD46A3D0BD}" dt="2025-04-27T04:58:02.036" v="516"/>
      <pc:docMkLst>
        <pc:docMk/>
      </pc:docMkLst>
      <pc:sldChg chg="addSp delSp modSp mod ord modClrScheme chgLayout">
        <pc:chgData name="Alhassane SAMASSEKOU" userId="08d399aa4f130b97" providerId="LiveId" clId="{A19B7792-C9CE-4919-98E4-88DD46A3D0BD}" dt="2025-04-27T03:40:56.366" v="161" actId="14826"/>
        <pc:sldMkLst>
          <pc:docMk/>
          <pc:sldMk cId="3666674671" sldId="261"/>
        </pc:sldMkLst>
        <pc:spChg chg="mod">
          <ac:chgData name="Alhassane SAMASSEKOU" userId="08d399aa4f130b97" providerId="LiveId" clId="{A19B7792-C9CE-4919-98E4-88DD46A3D0BD}" dt="2025-04-27T03:36:46.507" v="1"/>
          <ac:spMkLst>
            <pc:docMk/>
            <pc:sldMk cId="3666674671" sldId="261"/>
            <ac:spMk id="2" creationId="{9635F5E3-2B1C-7C0A-8581-67A9052D13AA}"/>
          </ac:spMkLst>
        </pc:spChg>
        <pc:spChg chg="add del mod">
          <ac:chgData name="Alhassane SAMASSEKOU" userId="08d399aa4f130b97" providerId="LiveId" clId="{A19B7792-C9CE-4919-98E4-88DD46A3D0BD}" dt="2025-04-27T03:39:13.078" v="160" actId="1076"/>
          <ac:spMkLst>
            <pc:docMk/>
            <pc:sldMk cId="3666674671" sldId="261"/>
            <ac:spMk id="3" creationId="{A6A33159-D030-2F82-A142-F75940728319}"/>
          </ac:spMkLst>
        </pc:spChg>
        <pc:spChg chg="add">
          <ac:chgData name="Alhassane SAMASSEKOU" userId="08d399aa4f130b97" providerId="LiveId" clId="{A19B7792-C9CE-4919-98E4-88DD46A3D0BD}" dt="2025-04-27T03:37:19.494" v="4"/>
          <ac:spMkLst>
            <pc:docMk/>
            <pc:sldMk cId="3666674671" sldId="261"/>
            <ac:spMk id="4" creationId="{45E30E62-2385-5589-062D-321DB3AB69C5}"/>
          </ac:spMkLst>
        </pc:spChg>
        <pc:spChg chg="add mod">
          <ac:chgData name="Alhassane SAMASSEKOU" userId="08d399aa4f130b97" providerId="LiveId" clId="{A19B7792-C9CE-4919-98E4-88DD46A3D0BD}" dt="2025-04-27T03:37:38.130" v="143"/>
          <ac:spMkLst>
            <pc:docMk/>
            <pc:sldMk cId="3666674671" sldId="261"/>
            <ac:spMk id="5" creationId="{763AE375-3A70-8543-EB04-5D9CD9AB42BE}"/>
          </ac:spMkLst>
        </pc:spChg>
        <pc:spChg chg="add mod">
          <ac:chgData name="Alhassane SAMASSEKOU" userId="08d399aa4f130b97" providerId="LiveId" clId="{A19B7792-C9CE-4919-98E4-88DD46A3D0BD}" dt="2025-04-27T03:38:33.892" v="151" actId="1076"/>
          <ac:spMkLst>
            <pc:docMk/>
            <pc:sldMk cId="3666674671" sldId="261"/>
            <ac:spMk id="6" creationId="{6EB55785-E521-8248-7797-445375ED96C4}"/>
          </ac:spMkLst>
        </pc:spChg>
        <pc:spChg chg="add mod">
          <ac:chgData name="Alhassane SAMASSEKOU" userId="08d399aa4f130b97" providerId="LiveId" clId="{A19B7792-C9CE-4919-98E4-88DD46A3D0BD}" dt="2025-04-27T03:38:41.199" v="154"/>
          <ac:spMkLst>
            <pc:docMk/>
            <pc:sldMk cId="3666674671" sldId="261"/>
            <ac:spMk id="7" creationId="{91A7DB88-395D-875D-5F2C-8C8E5D0F9FC5}"/>
          </ac:spMkLst>
        </pc:spChg>
        <pc:picChg chg="mod ord">
          <ac:chgData name="Alhassane SAMASSEKOU" userId="08d399aa4f130b97" providerId="LiveId" clId="{A19B7792-C9CE-4919-98E4-88DD46A3D0BD}" dt="2025-04-27T03:40:56.366" v="161" actId="14826"/>
          <ac:picMkLst>
            <pc:docMk/>
            <pc:sldMk cId="3666674671" sldId="261"/>
            <ac:picMk id="20" creationId="{59669B42-CC26-1A2A-1FE7-526E425D0191}"/>
          </ac:picMkLst>
        </pc:picChg>
      </pc:sldChg>
      <pc:sldChg chg="del">
        <pc:chgData name="Alhassane SAMASSEKOU" userId="08d399aa4f130b97" providerId="LiveId" clId="{A19B7792-C9CE-4919-98E4-88DD46A3D0BD}" dt="2025-04-27T04:31:16.401" v="410" actId="47"/>
        <pc:sldMkLst>
          <pc:docMk/>
          <pc:sldMk cId="729609147" sldId="265"/>
        </pc:sldMkLst>
      </pc:sldChg>
      <pc:sldChg chg="del">
        <pc:chgData name="Alhassane SAMASSEKOU" userId="08d399aa4f130b97" providerId="LiveId" clId="{A19B7792-C9CE-4919-98E4-88DD46A3D0BD}" dt="2025-04-27T04:31:18.543" v="412" actId="47"/>
        <pc:sldMkLst>
          <pc:docMk/>
          <pc:sldMk cId="643777997" sldId="266"/>
        </pc:sldMkLst>
      </pc:sldChg>
      <pc:sldChg chg="del">
        <pc:chgData name="Alhassane SAMASSEKOU" userId="08d399aa4f130b97" providerId="LiveId" clId="{A19B7792-C9CE-4919-98E4-88DD46A3D0BD}" dt="2025-04-27T04:31:17.530" v="411" actId="47"/>
        <pc:sldMkLst>
          <pc:docMk/>
          <pc:sldMk cId="4259977132" sldId="268"/>
        </pc:sldMkLst>
      </pc:sldChg>
      <pc:sldChg chg="del">
        <pc:chgData name="Alhassane SAMASSEKOU" userId="08d399aa4f130b97" providerId="LiveId" clId="{A19B7792-C9CE-4919-98E4-88DD46A3D0BD}" dt="2025-04-27T04:31:13.745" v="408" actId="47"/>
        <pc:sldMkLst>
          <pc:docMk/>
          <pc:sldMk cId="1679936628" sldId="273"/>
        </pc:sldMkLst>
      </pc:sldChg>
      <pc:sldChg chg="addSp delSp modSp mod ord modClrScheme chgLayout">
        <pc:chgData name="Alhassane SAMASSEKOU" userId="08d399aa4f130b97" providerId="LiveId" clId="{A19B7792-C9CE-4919-98E4-88DD46A3D0BD}" dt="2025-04-27T03:51:03.045" v="191" actId="26606"/>
        <pc:sldMkLst>
          <pc:docMk/>
          <pc:sldMk cId="1649597717" sldId="277"/>
        </pc:sldMkLst>
        <pc:spChg chg="mod">
          <ac:chgData name="Alhassane SAMASSEKOU" userId="08d399aa4f130b97" providerId="LiveId" clId="{A19B7792-C9CE-4919-98E4-88DD46A3D0BD}" dt="2025-04-27T03:51:03.045" v="191" actId="26606"/>
          <ac:spMkLst>
            <pc:docMk/>
            <pc:sldMk cId="1649597717" sldId="277"/>
            <ac:spMk id="2" creationId="{338A15DE-D135-0710-9984-A0A55E960CB0}"/>
          </ac:spMkLst>
        </pc:spChg>
        <pc:spChg chg="add del mod ord">
          <ac:chgData name="Alhassane SAMASSEKOU" userId="08d399aa4f130b97" providerId="LiveId" clId="{A19B7792-C9CE-4919-98E4-88DD46A3D0BD}" dt="2025-04-27T03:51:03.045" v="191" actId="26606"/>
          <ac:spMkLst>
            <pc:docMk/>
            <pc:sldMk cId="1649597717" sldId="277"/>
            <ac:spMk id="3" creationId="{ECC8AA23-D8D0-93BE-5C5F-103A750B0D2F}"/>
          </ac:spMkLst>
        </pc:spChg>
        <pc:spChg chg="add">
          <ac:chgData name="Alhassane SAMASSEKOU" userId="08d399aa4f130b97" providerId="LiveId" clId="{A19B7792-C9CE-4919-98E4-88DD46A3D0BD}" dt="2025-04-27T03:46:56.589" v="171"/>
          <ac:spMkLst>
            <pc:docMk/>
            <pc:sldMk cId="1649597717" sldId="277"/>
            <ac:spMk id="4" creationId="{28E77B91-8A87-EDE8-6659-333DADC9CD2E}"/>
          </ac:spMkLst>
        </pc:spChg>
        <pc:spChg chg="add mod">
          <ac:chgData name="Alhassane SAMASSEKOU" userId="08d399aa4f130b97" providerId="LiveId" clId="{A19B7792-C9CE-4919-98E4-88DD46A3D0BD}" dt="2025-04-27T03:47:06.025" v="176"/>
          <ac:spMkLst>
            <pc:docMk/>
            <pc:sldMk cId="1649597717" sldId="277"/>
            <ac:spMk id="5" creationId="{68014A10-1903-4AA1-52C1-C9D400068B50}"/>
          </ac:spMkLst>
        </pc:spChg>
        <pc:picChg chg="mod">
          <ac:chgData name="Alhassane SAMASSEKOU" userId="08d399aa4f130b97" providerId="LiveId" clId="{A19B7792-C9CE-4919-98E4-88DD46A3D0BD}" dt="2025-04-27T03:51:03.045" v="191" actId="26606"/>
          <ac:picMkLst>
            <pc:docMk/>
            <pc:sldMk cId="1649597717" sldId="277"/>
            <ac:picMk id="15" creationId="{BBD84AA8-495D-1210-1B06-DA73C5BCF36A}"/>
          </ac:picMkLst>
        </pc:picChg>
      </pc:sldChg>
      <pc:sldChg chg="del">
        <pc:chgData name="Alhassane SAMASSEKOU" userId="08d399aa4f130b97" providerId="LiveId" clId="{A19B7792-C9CE-4919-98E4-88DD46A3D0BD}" dt="2025-04-27T04:31:11.780" v="407" actId="47"/>
        <pc:sldMkLst>
          <pc:docMk/>
          <pc:sldMk cId="3930438526" sldId="278"/>
        </pc:sldMkLst>
      </pc:sldChg>
      <pc:sldChg chg="modSp del mod">
        <pc:chgData name="Alhassane SAMASSEKOU" userId="08d399aa4f130b97" providerId="LiveId" clId="{A19B7792-C9CE-4919-98E4-88DD46A3D0BD}" dt="2025-04-27T04:31:15.049" v="409" actId="47"/>
        <pc:sldMkLst>
          <pc:docMk/>
          <pc:sldMk cId="2243159397" sldId="279"/>
        </pc:sldMkLst>
        <pc:spChg chg="mod">
          <ac:chgData name="Alhassane SAMASSEKOU" userId="08d399aa4f130b97" providerId="LiveId" clId="{A19B7792-C9CE-4919-98E4-88DD46A3D0BD}" dt="2025-04-27T03:51:46.055" v="192"/>
          <ac:spMkLst>
            <pc:docMk/>
            <pc:sldMk cId="2243159397" sldId="279"/>
            <ac:spMk id="2" creationId="{47A9874B-BCA9-8420-1595-EDD1865A099A}"/>
          </ac:spMkLst>
        </pc:spChg>
      </pc:sldChg>
      <pc:sldChg chg="del">
        <pc:chgData name="Alhassane SAMASSEKOU" userId="08d399aa4f130b97" providerId="LiveId" clId="{A19B7792-C9CE-4919-98E4-88DD46A3D0BD}" dt="2025-04-27T03:45:20.818" v="163" actId="47"/>
        <pc:sldMkLst>
          <pc:docMk/>
          <pc:sldMk cId="467869221" sldId="280"/>
        </pc:sldMkLst>
      </pc:sldChg>
      <pc:sldChg chg="modSp mod">
        <pc:chgData name="Alhassane SAMASSEKOU" userId="08d399aa4f130b97" providerId="LiveId" clId="{A19B7792-C9CE-4919-98E4-88DD46A3D0BD}" dt="2025-04-27T04:57:41.848" v="493"/>
        <pc:sldMkLst>
          <pc:docMk/>
          <pc:sldMk cId="639264769" sldId="281"/>
        </pc:sldMkLst>
        <pc:spChg chg="mod">
          <ac:chgData name="Alhassane SAMASSEKOU" userId="08d399aa4f130b97" providerId="LiveId" clId="{A19B7792-C9CE-4919-98E4-88DD46A3D0BD}" dt="2025-04-27T04:57:41.848" v="493"/>
          <ac:spMkLst>
            <pc:docMk/>
            <pc:sldMk cId="639264769" sldId="281"/>
            <ac:spMk id="2" creationId="{1AD2EF1D-D5B4-94BD-F1A9-9D6ED6A75EF0}"/>
          </ac:spMkLst>
        </pc:spChg>
      </pc:sldChg>
      <pc:sldChg chg="modSp mod">
        <pc:chgData name="Alhassane SAMASSEKOU" userId="08d399aa4f130b97" providerId="LiveId" clId="{A19B7792-C9CE-4919-98E4-88DD46A3D0BD}" dt="2025-04-27T04:58:02.036" v="516"/>
        <pc:sldMkLst>
          <pc:docMk/>
          <pc:sldMk cId="2184472291" sldId="282"/>
        </pc:sldMkLst>
        <pc:spChg chg="mod">
          <ac:chgData name="Alhassane SAMASSEKOU" userId="08d399aa4f130b97" providerId="LiveId" clId="{A19B7792-C9CE-4919-98E4-88DD46A3D0BD}" dt="2025-04-27T04:58:02.036" v="516"/>
          <ac:spMkLst>
            <pc:docMk/>
            <pc:sldMk cId="2184472291" sldId="282"/>
            <ac:spMk id="8" creationId="{86613063-168A-02B8-4326-BB842F3B83E2}"/>
          </ac:spMkLst>
        </pc:spChg>
      </pc:sldChg>
      <pc:sldChg chg="del">
        <pc:chgData name="Alhassane SAMASSEKOU" userId="08d399aa4f130b97" providerId="LiveId" clId="{A19B7792-C9CE-4919-98E4-88DD46A3D0BD}" dt="2025-04-27T03:45:14.937" v="162" actId="47"/>
        <pc:sldMkLst>
          <pc:docMk/>
          <pc:sldMk cId="1672017990" sldId="284"/>
        </pc:sldMkLst>
      </pc:sldChg>
      <pc:sldChg chg="del">
        <pc:chgData name="Alhassane SAMASSEKOU" userId="08d399aa4f130b97" providerId="LiveId" clId="{A19B7792-C9CE-4919-98E4-88DD46A3D0BD}" dt="2025-04-27T04:31:19.556" v="413" actId="47"/>
        <pc:sldMkLst>
          <pc:docMk/>
          <pc:sldMk cId="4233691277" sldId="292"/>
        </pc:sldMkLst>
      </pc:sldChg>
      <pc:sldChg chg="addSp delSp modSp add mod">
        <pc:chgData name="Alhassane SAMASSEKOU" userId="08d399aa4f130b97" providerId="LiveId" clId="{A19B7792-C9CE-4919-98E4-88DD46A3D0BD}" dt="2025-04-27T03:56:15.528" v="213" actId="478"/>
        <pc:sldMkLst>
          <pc:docMk/>
          <pc:sldMk cId="3834687337" sldId="293"/>
        </pc:sldMkLst>
        <pc:spChg chg="mod">
          <ac:chgData name="Alhassane SAMASSEKOU" userId="08d399aa4f130b97" providerId="LiveId" clId="{A19B7792-C9CE-4919-98E4-88DD46A3D0BD}" dt="2025-04-27T03:55:00.656" v="199" actId="27636"/>
          <ac:spMkLst>
            <pc:docMk/>
            <pc:sldMk cId="3834687337" sldId="293"/>
            <ac:spMk id="2" creationId="{647FC706-942D-0F22-2084-091C3C810BC8}"/>
          </ac:spMkLst>
        </pc:spChg>
        <pc:spChg chg="add del mod">
          <ac:chgData name="Alhassane SAMASSEKOU" userId="08d399aa4f130b97" providerId="LiveId" clId="{A19B7792-C9CE-4919-98E4-88DD46A3D0BD}" dt="2025-04-27T03:55:47.451" v="210" actId="14100"/>
          <ac:spMkLst>
            <pc:docMk/>
            <pc:sldMk cId="3834687337" sldId="293"/>
            <ac:spMk id="3" creationId="{36FAD3D9-E330-8A10-316B-48FAEE72C32A}"/>
          </ac:spMkLst>
        </pc:spChg>
        <pc:spChg chg="add del mod">
          <ac:chgData name="Alhassane SAMASSEKOU" userId="08d399aa4f130b97" providerId="LiveId" clId="{A19B7792-C9CE-4919-98E4-88DD46A3D0BD}" dt="2025-04-27T03:56:15.528" v="213" actId="478"/>
          <ac:spMkLst>
            <pc:docMk/>
            <pc:sldMk cId="3834687337" sldId="293"/>
            <ac:spMk id="4" creationId="{85621F78-F99F-B4D7-36A3-EE05D74EAB90}"/>
          </ac:spMkLst>
        </pc:spChg>
        <pc:spChg chg="add mod">
          <ac:chgData name="Alhassane SAMASSEKOU" userId="08d399aa4f130b97" providerId="LiveId" clId="{A19B7792-C9CE-4919-98E4-88DD46A3D0BD}" dt="2025-04-27T03:55:30.384" v="205"/>
          <ac:spMkLst>
            <pc:docMk/>
            <pc:sldMk cId="3834687337" sldId="293"/>
            <ac:spMk id="5" creationId="{2562D032-2589-A44B-E48A-ECBC3D997C5D}"/>
          </ac:spMkLst>
        </pc:spChg>
        <pc:picChg chg="mod">
          <ac:chgData name="Alhassane SAMASSEKOU" userId="08d399aa4f130b97" providerId="LiveId" clId="{A19B7792-C9CE-4919-98E4-88DD46A3D0BD}" dt="2025-04-27T03:54:19.856" v="195" actId="14100"/>
          <ac:picMkLst>
            <pc:docMk/>
            <pc:sldMk cId="3834687337" sldId="293"/>
            <ac:picMk id="15" creationId="{E8B43933-197E-C7A1-2786-9CA542F56A54}"/>
          </ac:picMkLst>
        </pc:picChg>
      </pc:sldChg>
      <pc:sldChg chg="addSp delSp modSp add mod ord">
        <pc:chgData name="Alhassane SAMASSEKOU" userId="08d399aa4f130b97" providerId="LiveId" clId="{A19B7792-C9CE-4919-98E4-88DD46A3D0BD}" dt="2025-04-27T04:34:08.680" v="445" actId="1076"/>
        <pc:sldMkLst>
          <pc:docMk/>
          <pc:sldMk cId="2951354214" sldId="294"/>
        </pc:sldMkLst>
        <pc:spChg chg="mod">
          <ac:chgData name="Alhassane SAMASSEKOU" userId="08d399aa4f130b97" providerId="LiveId" clId="{A19B7792-C9CE-4919-98E4-88DD46A3D0BD}" dt="2025-04-27T03:56:41.239" v="217"/>
          <ac:spMkLst>
            <pc:docMk/>
            <pc:sldMk cId="2951354214" sldId="294"/>
            <ac:spMk id="2" creationId="{0737BB1A-BE8B-9F72-9462-4DF7A81BF47E}"/>
          </ac:spMkLst>
        </pc:spChg>
        <pc:spChg chg="del mod">
          <ac:chgData name="Alhassane SAMASSEKOU" userId="08d399aa4f130b97" providerId="LiveId" clId="{A19B7792-C9CE-4919-98E4-88DD46A3D0BD}" dt="2025-04-27T03:58:22.228" v="233" actId="478"/>
          <ac:spMkLst>
            <pc:docMk/>
            <pc:sldMk cId="2951354214" sldId="294"/>
            <ac:spMk id="3" creationId="{F28F9D86-1178-9446-3E3F-01A48144224E}"/>
          </ac:spMkLst>
        </pc:spChg>
        <pc:spChg chg="add mod">
          <ac:chgData name="Alhassane SAMASSEKOU" userId="08d399aa4f130b97" providerId="LiveId" clId="{A19B7792-C9CE-4919-98E4-88DD46A3D0BD}" dt="2025-04-27T04:34:08.680" v="445" actId="1076"/>
          <ac:spMkLst>
            <pc:docMk/>
            <pc:sldMk cId="2951354214" sldId="294"/>
            <ac:spMk id="4" creationId="{78FDAEA2-757A-5972-E24C-A45EC8AB97AB}"/>
          </ac:spMkLst>
        </pc:spChg>
        <pc:spChg chg="mod">
          <ac:chgData name="Alhassane SAMASSEKOU" userId="08d399aa4f130b97" providerId="LiveId" clId="{A19B7792-C9CE-4919-98E4-88DD46A3D0BD}" dt="2025-04-27T04:33:59.654" v="444" actId="1076"/>
          <ac:spMkLst>
            <pc:docMk/>
            <pc:sldMk cId="2951354214" sldId="294"/>
            <ac:spMk id="6" creationId="{2208BDF7-4D59-FCC5-FA2C-D98015B46240}"/>
          </ac:spMkLst>
        </pc:spChg>
        <pc:spChg chg="add del mod">
          <ac:chgData name="Alhassane SAMASSEKOU" userId="08d399aa4f130b97" providerId="LiveId" clId="{A19B7792-C9CE-4919-98E4-88DD46A3D0BD}" dt="2025-04-27T03:58:30.244" v="234" actId="478"/>
          <ac:spMkLst>
            <pc:docMk/>
            <pc:sldMk cId="2951354214" sldId="294"/>
            <ac:spMk id="7" creationId="{D7FAFFE5-E5A6-F71D-28FC-AD95201036B0}"/>
          </ac:spMkLst>
        </pc:spChg>
        <pc:spChg chg="add del mod">
          <ac:chgData name="Alhassane SAMASSEKOU" userId="08d399aa4f130b97" providerId="LiveId" clId="{A19B7792-C9CE-4919-98E4-88DD46A3D0BD}" dt="2025-04-27T04:33:47.524" v="439" actId="478"/>
          <ac:spMkLst>
            <pc:docMk/>
            <pc:sldMk cId="2951354214" sldId="294"/>
            <ac:spMk id="9" creationId="{076735C6-9214-0058-6697-121363463C5C}"/>
          </ac:spMkLst>
        </pc:spChg>
        <pc:spChg chg="add">
          <ac:chgData name="Alhassane SAMASSEKOU" userId="08d399aa4f130b97" providerId="LiveId" clId="{A19B7792-C9CE-4919-98E4-88DD46A3D0BD}" dt="2025-04-27T04:15:30.165" v="250"/>
          <ac:spMkLst>
            <pc:docMk/>
            <pc:sldMk cId="2951354214" sldId="294"/>
            <ac:spMk id="10" creationId="{08AA8F73-08A6-19AD-DC2B-4721860EECA8}"/>
          </ac:spMkLst>
        </pc:spChg>
        <pc:picChg chg="del">
          <ac:chgData name="Alhassane SAMASSEKOU" userId="08d399aa4f130b97" providerId="LiveId" clId="{A19B7792-C9CE-4919-98E4-88DD46A3D0BD}" dt="2025-04-27T03:59:19.204" v="245" actId="478"/>
          <ac:picMkLst>
            <pc:docMk/>
            <pc:sldMk cId="2951354214" sldId="294"/>
            <ac:picMk id="20" creationId="{5663EE7D-6E53-99CB-BE36-585039B0958F}"/>
          </ac:picMkLst>
        </pc:picChg>
        <pc:picChg chg="add">
          <ac:chgData name="Alhassane SAMASSEKOU" userId="08d399aa4f130b97" providerId="LiveId" clId="{A19B7792-C9CE-4919-98E4-88DD46A3D0BD}" dt="2025-04-27T04:15:30.165" v="250"/>
          <ac:picMkLst>
            <pc:docMk/>
            <pc:sldMk cId="2951354214" sldId="294"/>
            <ac:picMk id="4098" creationId="{738A45C7-C641-CC7F-2142-AFAF4D12BE68}"/>
          </ac:picMkLst>
        </pc:picChg>
        <pc:picChg chg="add">
          <ac:chgData name="Alhassane SAMASSEKOU" userId="08d399aa4f130b97" providerId="LiveId" clId="{A19B7792-C9CE-4919-98E4-88DD46A3D0BD}" dt="2025-04-27T04:15:30.165" v="250"/>
          <ac:picMkLst>
            <pc:docMk/>
            <pc:sldMk cId="2951354214" sldId="294"/>
            <ac:picMk id="4099" creationId="{97FF91B5-2D86-2AED-25F4-44375DE56BF9}"/>
          </ac:picMkLst>
        </pc:picChg>
        <pc:picChg chg="add">
          <ac:chgData name="Alhassane SAMASSEKOU" userId="08d399aa4f130b97" providerId="LiveId" clId="{A19B7792-C9CE-4919-98E4-88DD46A3D0BD}" dt="2025-04-27T04:15:30.165" v="250"/>
          <ac:picMkLst>
            <pc:docMk/>
            <pc:sldMk cId="2951354214" sldId="294"/>
            <ac:picMk id="4100" creationId="{D0F43B18-25BE-0821-4D5C-CEDC82B0E781}"/>
          </ac:picMkLst>
        </pc:picChg>
      </pc:sldChg>
      <pc:sldChg chg="addSp delSp modSp add mod">
        <pc:chgData name="Alhassane SAMASSEKOU" userId="08d399aa4f130b97" providerId="LiveId" clId="{A19B7792-C9CE-4919-98E4-88DD46A3D0BD}" dt="2025-04-27T04:38:39.002" v="483" actId="122"/>
        <pc:sldMkLst>
          <pc:docMk/>
          <pc:sldMk cId="2600596344" sldId="295"/>
        </pc:sldMkLst>
        <pc:spChg chg="mod">
          <ac:chgData name="Alhassane SAMASSEKOU" userId="08d399aa4f130b97" providerId="LiveId" clId="{A19B7792-C9CE-4919-98E4-88DD46A3D0BD}" dt="2025-04-27T04:17:16.850" v="252"/>
          <ac:spMkLst>
            <pc:docMk/>
            <pc:sldMk cId="2600596344" sldId="295"/>
            <ac:spMk id="2" creationId="{D08CC6CE-89AC-669C-A9F8-3301B63BC62E}"/>
          </ac:spMkLst>
        </pc:spChg>
        <pc:spChg chg="add">
          <ac:chgData name="Alhassane SAMASSEKOU" userId="08d399aa4f130b97" providerId="LiveId" clId="{A19B7792-C9CE-4919-98E4-88DD46A3D0BD}" dt="2025-04-27T04:19:17.556" v="276"/>
          <ac:spMkLst>
            <pc:docMk/>
            <pc:sldMk cId="2600596344" sldId="295"/>
            <ac:spMk id="3" creationId="{202F6998-FE28-DA0D-BDD4-990ACF4C8834}"/>
          </ac:spMkLst>
        </pc:spChg>
        <pc:spChg chg="mod">
          <ac:chgData name="Alhassane SAMASSEKOU" userId="08d399aa4f130b97" providerId="LiveId" clId="{A19B7792-C9CE-4919-98E4-88DD46A3D0BD}" dt="2025-04-27T04:19:24.874" v="278" actId="20577"/>
          <ac:spMkLst>
            <pc:docMk/>
            <pc:sldMk cId="2600596344" sldId="295"/>
            <ac:spMk id="4" creationId="{32F444F4-0CE1-2357-E6A1-F47AE4BD94CA}"/>
          </ac:spMkLst>
        </pc:spChg>
        <pc:spChg chg="add">
          <ac:chgData name="Alhassane SAMASSEKOU" userId="08d399aa4f130b97" providerId="LiveId" clId="{A19B7792-C9CE-4919-98E4-88DD46A3D0BD}" dt="2025-04-27T04:19:21.893" v="277"/>
          <ac:spMkLst>
            <pc:docMk/>
            <pc:sldMk cId="2600596344" sldId="295"/>
            <ac:spMk id="5" creationId="{15E649C3-49D2-765D-1A10-80C7F7F5BA7B}"/>
          </ac:spMkLst>
        </pc:spChg>
        <pc:spChg chg="mod">
          <ac:chgData name="Alhassane SAMASSEKOU" userId="08d399aa4f130b97" providerId="LiveId" clId="{A19B7792-C9CE-4919-98E4-88DD46A3D0BD}" dt="2025-04-27T04:35:48.717" v="456" actId="13926"/>
          <ac:spMkLst>
            <pc:docMk/>
            <pc:sldMk cId="2600596344" sldId="295"/>
            <ac:spMk id="6" creationId="{1A42C5E8-BDCD-3AEF-F5FE-6C61F548BCAB}"/>
          </ac:spMkLst>
        </pc:spChg>
        <pc:spChg chg="add">
          <ac:chgData name="Alhassane SAMASSEKOU" userId="08d399aa4f130b97" providerId="LiveId" clId="{A19B7792-C9CE-4919-98E4-88DD46A3D0BD}" dt="2025-04-27T04:19:25.771" v="279"/>
          <ac:spMkLst>
            <pc:docMk/>
            <pc:sldMk cId="2600596344" sldId="295"/>
            <ac:spMk id="7" creationId="{E528AF15-7714-9127-EBB5-D4A187DC1EF6}"/>
          </ac:spMkLst>
        </pc:spChg>
        <pc:spChg chg="add del mod">
          <ac:chgData name="Alhassane SAMASSEKOU" userId="08d399aa4f130b97" providerId="LiveId" clId="{A19B7792-C9CE-4919-98E4-88DD46A3D0BD}" dt="2025-04-27T04:20:04.081" v="290" actId="478"/>
          <ac:spMkLst>
            <pc:docMk/>
            <pc:sldMk cId="2600596344" sldId="295"/>
            <ac:spMk id="8" creationId="{C27CBC98-5DAF-9E0D-4843-8385EE68470A}"/>
          </ac:spMkLst>
        </pc:spChg>
        <pc:spChg chg="del">
          <ac:chgData name="Alhassane SAMASSEKOU" userId="08d399aa4f130b97" providerId="LiveId" clId="{A19B7792-C9CE-4919-98E4-88DD46A3D0BD}" dt="2025-04-27T04:18:08.892" v="264" actId="478"/>
          <ac:spMkLst>
            <pc:docMk/>
            <pc:sldMk cId="2600596344" sldId="295"/>
            <ac:spMk id="9" creationId="{D384BE75-37ED-40D5-B0F0-B04F334ED532}"/>
          </ac:spMkLst>
        </pc:spChg>
        <pc:spChg chg="add">
          <ac:chgData name="Alhassane SAMASSEKOU" userId="08d399aa4f130b97" providerId="LiveId" clId="{A19B7792-C9CE-4919-98E4-88DD46A3D0BD}" dt="2025-04-27T04:19:38.634" v="281"/>
          <ac:spMkLst>
            <pc:docMk/>
            <pc:sldMk cId="2600596344" sldId="295"/>
            <ac:spMk id="10" creationId="{A93986DA-1D91-9460-87FD-95071F12C1D6}"/>
          </ac:spMkLst>
        </pc:spChg>
        <pc:spChg chg="add mod">
          <ac:chgData name="Alhassane SAMASSEKOU" userId="08d399aa4f130b97" providerId="LiveId" clId="{A19B7792-C9CE-4919-98E4-88DD46A3D0BD}" dt="2025-04-27T04:38:39.002" v="483" actId="122"/>
          <ac:spMkLst>
            <pc:docMk/>
            <pc:sldMk cId="2600596344" sldId="295"/>
            <ac:spMk id="11" creationId="{0840D255-C7AD-3431-5CCE-10456A9697D0}"/>
          </ac:spMkLst>
        </pc:spChg>
        <pc:spChg chg="add mod">
          <ac:chgData name="Alhassane SAMASSEKOU" userId="08d399aa4f130b97" providerId="LiveId" clId="{A19B7792-C9CE-4919-98E4-88DD46A3D0BD}" dt="2025-04-27T04:37:34.565" v="468" actId="14100"/>
          <ac:spMkLst>
            <pc:docMk/>
            <pc:sldMk cId="2600596344" sldId="295"/>
            <ac:spMk id="12" creationId="{CF00BFEB-AFAC-AAD6-E91F-4606A066857E}"/>
          </ac:spMkLst>
        </pc:spChg>
        <pc:spChg chg="add mod">
          <ac:chgData name="Alhassane SAMASSEKOU" userId="08d399aa4f130b97" providerId="LiveId" clId="{A19B7792-C9CE-4919-98E4-88DD46A3D0BD}" dt="2025-04-27T04:37:50.458" v="471" actId="14100"/>
          <ac:spMkLst>
            <pc:docMk/>
            <pc:sldMk cId="2600596344" sldId="295"/>
            <ac:spMk id="13" creationId="{3F2BE1F8-AC8D-D4AA-2E94-C2C7CB2E2167}"/>
          </ac:spMkLst>
        </pc:spChg>
        <pc:spChg chg="add mod">
          <ac:chgData name="Alhassane SAMASSEKOU" userId="08d399aa4f130b97" providerId="LiveId" clId="{A19B7792-C9CE-4919-98E4-88DD46A3D0BD}" dt="2025-04-27T04:38:04.241" v="474" actId="14100"/>
          <ac:spMkLst>
            <pc:docMk/>
            <pc:sldMk cId="2600596344" sldId="295"/>
            <ac:spMk id="14" creationId="{1B1D5B5D-5F8B-E30A-11D4-9920AC4C3231}"/>
          </ac:spMkLst>
        </pc:spChg>
        <pc:spChg chg="add mod">
          <ac:chgData name="Alhassane SAMASSEKOU" userId="08d399aa4f130b97" providerId="LiveId" clId="{A19B7792-C9CE-4919-98E4-88DD46A3D0BD}" dt="2025-04-27T04:38:13.795" v="477" actId="14100"/>
          <ac:spMkLst>
            <pc:docMk/>
            <pc:sldMk cId="2600596344" sldId="295"/>
            <ac:spMk id="15" creationId="{3021E345-D7F2-1AAA-EB9B-5580768CA9A4}"/>
          </ac:spMkLst>
        </pc:spChg>
        <pc:spChg chg="add mod">
          <ac:chgData name="Alhassane SAMASSEKOU" userId="08d399aa4f130b97" providerId="LiveId" clId="{A19B7792-C9CE-4919-98E4-88DD46A3D0BD}" dt="2025-04-27T04:38:27.624" v="481" actId="1076"/>
          <ac:spMkLst>
            <pc:docMk/>
            <pc:sldMk cId="2600596344" sldId="295"/>
            <ac:spMk id="16" creationId="{1068E64E-6531-61BA-0ADB-AEA4262A0241}"/>
          </ac:spMkLst>
        </pc:spChg>
      </pc:sldChg>
      <pc:sldChg chg="addSp delSp modSp add mod ord modClrScheme chgLayout">
        <pc:chgData name="Alhassane SAMASSEKOU" userId="08d399aa4f130b97" providerId="LiveId" clId="{A19B7792-C9CE-4919-98E4-88DD46A3D0BD}" dt="2025-04-27T04:40:15.480" v="489" actId="26606"/>
        <pc:sldMkLst>
          <pc:docMk/>
          <pc:sldMk cId="2012003290" sldId="296"/>
        </pc:sldMkLst>
        <pc:spChg chg="mod">
          <ac:chgData name="Alhassane SAMASSEKOU" userId="08d399aa4f130b97" providerId="LiveId" clId="{A19B7792-C9CE-4919-98E4-88DD46A3D0BD}" dt="2025-04-27T04:40:15.480" v="489" actId="26606"/>
          <ac:spMkLst>
            <pc:docMk/>
            <pc:sldMk cId="2012003290" sldId="296"/>
            <ac:spMk id="2" creationId="{5D4EC55E-A108-2BD3-D101-BCCD2DFE636E}"/>
          </ac:spMkLst>
        </pc:spChg>
        <pc:spChg chg="add del mod">
          <ac:chgData name="Alhassane SAMASSEKOU" userId="08d399aa4f130b97" providerId="LiveId" clId="{A19B7792-C9CE-4919-98E4-88DD46A3D0BD}" dt="2025-04-27T04:40:15.480" v="489" actId="26606"/>
          <ac:spMkLst>
            <pc:docMk/>
            <pc:sldMk cId="2012003290" sldId="296"/>
            <ac:spMk id="3" creationId="{1506550F-E65F-D698-3B7A-2DFB6FB1143F}"/>
          </ac:spMkLst>
        </pc:spChg>
        <pc:spChg chg="add">
          <ac:chgData name="Alhassane SAMASSEKOU" userId="08d399aa4f130b97" providerId="LiveId" clId="{A19B7792-C9CE-4919-98E4-88DD46A3D0BD}" dt="2025-04-27T04:21:45.504" v="308"/>
          <ac:spMkLst>
            <pc:docMk/>
            <pc:sldMk cId="2012003290" sldId="296"/>
            <ac:spMk id="4" creationId="{21BD0498-C1C8-0F4F-5C85-4ACA2D6252B6}"/>
          </ac:spMkLst>
        </pc:spChg>
        <pc:spChg chg="add mod">
          <ac:chgData name="Alhassane SAMASSEKOU" userId="08d399aa4f130b97" providerId="LiveId" clId="{A19B7792-C9CE-4919-98E4-88DD46A3D0BD}" dt="2025-04-27T04:21:52.379" v="311"/>
          <ac:spMkLst>
            <pc:docMk/>
            <pc:sldMk cId="2012003290" sldId="296"/>
            <ac:spMk id="5" creationId="{AE88856D-E464-4AF4-4F99-9F952FA8D70C}"/>
          </ac:spMkLst>
        </pc:spChg>
        <pc:picChg chg="mod">
          <ac:chgData name="Alhassane SAMASSEKOU" userId="08d399aa4f130b97" providerId="LiveId" clId="{A19B7792-C9CE-4919-98E4-88DD46A3D0BD}" dt="2025-04-27T04:40:15.480" v="489" actId="26606"/>
          <ac:picMkLst>
            <pc:docMk/>
            <pc:sldMk cId="2012003290" sldId="296"/>
            <ac:picMk id="15" creationId="{A2869A22-3E48-F73A-EC39-F00A18AAF5DE}"/>
          </ac:picMkLst>
        </pc:picChg>
      </pc:sldChg>
      <pc:sldChg chg="addSp delSp modSp add mod modClrScheme chgLayout">
        <pc:chgData name="Alhassane SAMASSEKOU" userId="08d399aa4f130b97" providerId="LiveId" clId="{A19B7792-C9CE-4919-98E4-88DD46A3D0BD}" dt="2025-04-27T04:41:36.960" v="491" actId="26606"/>
        <pc:sldMkLst>
          <pc:docMk/>
          <pc:sldMk cId="1023458891" sldId="297"/>
        </pc:sldMkLst>
        <pc:spChg chg="mod">
          <ac:chgData name="Alhassane SAMASSEKOU" userId="08d399aa4f130b97" providerId="LiveId" clId="{A19B7792-C9CE-4919-98E4-88DD46A3D0BD}" dt="2025-04-27T04:41:36.960" v="491" actId="26606"/>
          <ac:spMkLst>
            <pc:docMk/>
            <pc:sldMk cId="1023458891" sldId="297"/>
            <ac:spMk id="2" creationId="{A3D271F9-DBD5-2E24-224C-F8D3C4736354}"/>
          </ac:spMkLst>
        </pc:spChg>
        <pc:spChg chg="add del mod">
          <ac:chgData name="Alhassane SAMASSEKOU" userId="08d399aa4f130b97" providerId="LiveId" clId="{A19B7792-C9CE-4919-98E4-88DD46A3D0BD}" dt="2025-04-27T04:41:36.960" v="491" actId="26606"/>
          <ac:spMkLst>
            <pc:docMk/>
            <pc:sldMk cId="1023458891" sldId="297"/>
            <ac:spMk id="3" creationId="{8FA7B43C-71A0-D286-6B44-B3B9546CA852}"/>
          </ac:spMkLst>
        </pc:spChg>
        <pc:spChg chg="add mod">
          <ac:chgData name="Alhassane SAMASSEKOU" userId="08d399aa4f130b97" providerId="LiveId" clId="{A19B7792-C9CE-4919-98E4-88DD46A3D0BD}" dt="2025-04-27T04:24:20.610" v="327"/>
          <ac:spMkLst>
            <pc:docMk/>
            <pc:sldMk cId="1023458891" sldId="297"/>
            <ac:spMk id="4" creationId="{DD1C11B1-E296-ABF3-E921-4146CFFA851E}"/>
          </ac:spMkLst>
        </pc:spChg>
        <pc:picChg chg="mod">
          <ac:chgData name="Alhassane SAMASSEKOU" userId="08d399aa4f130b97" providerId="LiveId" clId="{A19B7792-C9CE-4919-98E4-88DD46A3D0BD}" dt="2025-04-27T04:41:36.960" v="491" actId="26606"/>
          <ac:picMkLst>
            <pc:docMk/>
            <pc:sldMk cId="1023458891" sldId="297"/>
            <ac:picMk id="15" creationId="{DF8E8A20-3BE2-85E9-0D56-1C4160F10EC5}"/>
          </ac:picMkLst>
        </pc:picChg>
      </pc:sldChg>
      <pc:sldChg chg="add del">
        <pc:chgData name="Alhassane SAMASSEKOU" userId="08d399aa4f130b97" providerId="LiveId" clId="{A19B7792-C9CE-4919-98E4-88DD46A3D0BD}" dt="2025-04-27T04:23:26.964" v="320"/>
        <pc:sldMkLst>
          <pc:docMk/>
          <pc:sldMk cId="337721606" sldId="298"/>
        </pc:sldMkLst>
      </pc:sldChg>
      <pc:sldChg chg="addSp delSp modSp add del mod">
        <pc:chgData name="Alhassane SAMASSEKOU" userId="08d399aa4f130b97" providerId="LiveId" clId="{A19B7792-C9CE-4919-98E4-88DD46A3D0BD}" dt="2025-04-27T04:31:09.936" v="406" actId="47"/>
        <pc:sldMkLst>
          <pc:docMk/>
          <pc:sldMk cId="2053656133" sldId="298"/>
        </pc:sldMkLst>
        <pc:spChg chg="mod">
          <ac:chgData name="Alhassane SAMASSEKOU" userId="08d399aa4f130b97" providerId="LiveId" clId="{A19B7792-C9CE-4919-98E4-88DD46A3D0BD}" dt="2025-04-27T04:25:55.083" v="337"/>
          <ac:spMkLst>
            <pc:docMk/>
            <pc:sldMk cId="2053656133" sldId="298"/>
            <ac:spMk id="2" creationId="{99D3830F-3928-308F-79A8-5D429DE432B6}"/>
          </ac:spMkLst>
        </pc:spChg>
        <pc:spChg chg="add del mod">
          <ac:chgData name="Alhassane SAMASSEKOU" userId="08d399aa4f130b97" providerId="LiveId" clId="{A19B7792-C9CE-4919-98E4-88DD46A3D0BD}" dt="2025-04-27T04:26:28.714" v="349" actId="403"/>
          <ac:spMkLst>
            <pc:docMk/>
            <pc:sldMk cId="2053656133" sldId="298"/>
            <ac:spMk id="3" creationId="{D288F6DB-FCC5-C597-6DC1-485252B8CF8C}"/>
          </ac:spMkLst>
        </pc:spChg>
        <pc:spChg chg="add mod">
          <ac:chgData name="Alhassane SAMASSEKOU" userId="08d399aa4f130b97" providerId="LiveId" clId="{A19B7792-C9CE-4919-98E4-88DD46A3D0BD}" dt="2025-04-27T04:26:16.119" v="343"/>
          <ac:spMkLst>
            <pc:docMk/>
            <pc:sldMk cId="2053656133" sldId="298"/>
            <ac:spMk id="4" creationId="{7E6C3395-FFEA-51BD-6287-2C2FBB31EE53}"/>
          </ac:spMkLst>
        </pc:spChg>
      </pc:sldChg>
      <pc:sldChg chg="add del">
        <pc:chgData name="Alhassane SAMASSEKOU" userId="08d399aa4f130b97" providerId="LiveId" clId="{A19B7792-C9CE-4919-98E4-88DD46A3D0BD}" dt="2025-04-27T04:23:19.286" v="318"/>
        <pc:sldMkLst>
          <pc:docMk/>
          <pc:sldMk cId="3023004501" sldId="298"/>
        </pc:sldMkLst>
      </pc:sldChg>
      <pc:sldChg chg="addSp delSp modSp add mod ord">
        <pc:chgData name="Alhassane SAMASSEKOU" userId="08d399aa4f130b97" providerId="LiveId" clId="{A19B7792-C9CE-4919-98E4-88DD46A3D0BD}" dt="2025-04-27T04:31:08.809" v="405"/>
        <pc:sldMkLst>
          <pc:docMk/>
          <pc:sldMk cId="1022691075" sldId="299"/>
        </pc:sldMkLst>
        <pc:spChg chg="del mod">
          <ac:chgData name="Alhassane SAMASSEKOU" userId="08d399aa4f130b97" providerId="LiveId" clId="{A19B7792-C9CE-4919-98E4-88DD46A3D0BD}" dt="2025-04-27T04:31:08.809" v="405"/>
          <ac:spMkLst>
            <pc:docMk/>
            <pc:sldMk cId="1022691075" sldId="299"/>
            <ac:spMk id="2" creationId="{A29832D4-D5C3-E1B6-C2F9-F635D8486A86}"/>
          </ac:spMkLst>
        </pc:spChg>
        <pc:spChg chg="add">
          <ac:chgData name="Alhassane SAMASSEKOU" userId="08d399aa4f130b97" providerId="LiveId" clId="{A19B7792-C9CE-4919-98E4-88DD46A3D0BD}" dt="2025-04-27T04:28:35.834" v="373"/>
          <ac:spMkLst>
            <pc:docMk/>
            <pc:sldMk cId="1022691075" sldId="299"/>
            <ac:spMk id="5" creationId="{A1A9A8C2-1C0F-B324-2529-59C7DF70B145}"/>
          </ac:spMkLst>
        </pc:spChg>
        <pc:spChg chg="mod">
          <ac:chgData name="Alhassane SAMASSEKOU" userId="08d399aa4f130b97" providerId="LiveId" clId="{A19B7792-C9CE-4919-98E4-88DD46A3D0BD}" dt="2025-04-27T04:28:20.436" v="372" actId="1076"/>
          <ac:spMkLst>
            <pc:docMk/>
            <pc:sldMk cId="1022691075" sldId="299"/>
            <ac:spMk id="6" creationId="{AEF099BA-92B3-B5E1-B362-F2A95946013F}"/>
          </ac:spMkLst>
        </pc:spChg>
        <pc:spChg chg="add mod">
          <ac:chgData name="Alhassane SAMASSEKOU" userId="08d399aa4f130b97" providerId="LiveId" clId="{A19B7792-C9CE-4919-98E4-88DD46A3D0BD}" dt="2025-04-27T04:31:03.125" v="403" actId="122"/>
          <ac:spMkLst>
            <pc:docMk/>
            <pc:sldMk cId="1022691075" sldId="299"/>
            <ac:spMk id="7" creationId="{CE51A5CE-D004-F628-E1CC-47EB672FBC9C}"/>
          </ac:spMkLst>
        </pc:spChg>
        <pc:picChg chg="mod">
          <ac:chgData name="Alhassane SAMASSEKOU" userId="08d399aa4f130b97" providerId="LiveId" clId="{A19B7792-C9CE-4919-98E4-88DD46A3D0BD}" dt="2025-04-27T04:30:45.792" v="400" actId="1076"/>
          <ac:picMkLst>
            <pc:docMk/>
            <pc:sldMk cId="1022691075" sldId="299"/>
            <ac:picMk id="4" creationId="{9124E829-09D2-A33F-407C-F38C65D8BFC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85A0E-EA7E-9A12-ED0A-158F3A2CA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DE8AE6-227A-F554-2EF2-0B31D7B85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3DCE82-1AA4-B5B9-84F3-FC9D2211E6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E6C17-FD19-3CDD-FFEB-5143F52208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85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C81C3-739F-7058-7880-B49057697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2BA45C-924D-21B7-7F89-7092CACE5A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B00A47-584A-AA5D-4BD9-03B1C45FC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CBB22-0AD3-407F-5CBC-88D5B1D052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36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CE805-D7AF-3B46-B681-D5EB09C66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DFEBEF-B678-7B82-AC79-BE39EA24A5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7F255A-0C6D-ADF2-CF3F-BBC69FE352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82FF7-A7E2-E856-C5F3-DCCAE6DDD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0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6EA17-AC64-A16B-8ABA-445817ECB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C88494-4807-67FD-BEB6-A12782BEE5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CCFE98-1C7E-AC6D-811E-BE72BEC34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8DDA4-2E0E-D949-A6E2-8169F0F8E8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4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D8D2E-6890-7948-39DC-5705855F3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6C916A-8DE0-3A62-BD7D-082C71F84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826B0-BB98-CBBD-D65B-61B27AFF0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6F8C0-3EA9-4719-5F31-968E7B6F9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17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Mission Whisper: AI-Powered Astronaut Stress Monitoring System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D2EF1D-D5B4-94BD-F1A9-9D6ED6A75EF0}"/>
              </a:ext>
            </a:extLst>
          </p:cNvPr>
          <p:cNvSpPr txBox="1"/>
          <p:nvPr/>
        </p:nvSpPr>
        <p:spPr>
          <a:xfrm>
            <a:off x="4149524" y="4572000"/>
            <a:ext cx="3952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ITAI 2372 – Conceptual Design Track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https://github.com/asamassekou10/NASA-Space-Mission-AI-Project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632B8-A7E8-D6C4-EF64-FF6C5B237FD6}"/>
              </a:ext>
            </a:extLst>
          </p:cNvPr>
          <p:cNvSpPr txBox="1"/>
          <p:nvPr/>
        </p:nvSpPr>
        <p:spPr>
          <a:xfrm>
            <a:off x="7623858" y="5899230"/>
            <a:ext cx="395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Alhassane </a:t>
            </a:r>
            <a:r>
              <a:rPr lang="en-US" dirty="0" err="1">
                <a:solidFill>
                  <a:schemeClr val="bg1"/>
                </a:solidFill>
              </a:rPr>
              <a:t>Samassekou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 err="1"/>
              <a:t>Alhasasne</a:t>
            </a:r>
            <a:r>
              <a:rPr lang="en-US" dirty="0"/>
              <a:t> </a:t>
            </a:r>
            <a:r>
              <a:rPr lang="en-US" dirty="0" err="1"/>
              <a:t>Samassekou</a:t>
            </a:r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ITAI 2372 – Conceptual Design Track</a:t>
            </a:r>
          </a:p>
          <a:p>
            <a:r>
              <a:rPr lang="en-US" dirty="0" err="1"/>
              <a:t>Github</a:t>
            </a:r>
            <a:r>
              <a:rPr lang="en-US"/>
              <a:t> link: https://github.com/asamassekou10/NASA-Space-Mission-AI-Project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dirty="0"/>
              <a:t>The Challenge: Astronaut Mental Health in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4692746"/>
            <a:ext cx="5212079" cy="77184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i="1" dirty="0"/>
              <a:t>Proactive stress monitoring is critical for mission safety and success.</a:t>
            </a:r>
          </a:p>
        </p:txBody>
      </p:sp>
      <p:pic>
        <p:nvPicPr>
          <p:cNvPr id="20" name="Picture Placeholder 7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0" r="16730"/>
          <a:stretch/>
        </p:blipFill>
        <p:spPr>
          <a:xfrm>
            <a:off x="6459795" y="2024780"/>
            <a:ext cx="4894006" cy="4137189"/>
          </a:xfr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B55785-E521-8248-7797-445375ED96C4}"/>
              </a:ext>
            </a:extLst>
          </p:cNvPr>
          <p:cNvSpPr txBox="1">
            <a:spLocks/>
          </p:cNvSpPr>
          <p:nvPr/>
        </p:nvSpPr>
        <p:spPr>
          <a:xfrm>
            <a:off x="990599" y="2258204"/>
            <a:ext cx="5212079" cy="1933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Long-duration missions cause psychological stress (isolation, high stakes).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tools rely on self-reporting, missing subtle distress signs.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Unchecked stress risks communication breakdowns and mission-critical errors.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dirty="0"/>
              <a:t>Mission Whisper: AI for Stress Monitoring</a:t>
            </a:r>
            <a:endParaRPr lang="en-US"/>
          </a:p>
        </p:txBody>
      </p:sp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75644" y="2024781"/>
            <a:ext cx="4137189" cy="4137189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system to monitor astronaut stress in real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Analyzes voice, facial expressions, biometrics, and text logs.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Alerts NASA flight surgeons, psychologists, and crews.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Goal: Enhance safety and performance on long missions.</a:t>
            </a:r>
          </a:p>
        </p:txBody>
      </p:sp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05F55-6F84-32CC-6361-40599C200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FC706-942D-0F22-2084-091C3C810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dirty="0"/>
              <a:t>How It Works: Multimodal AI Monitoring</a:t>
            </a:r>
          </a:p>
        </p:txBody>
      </p:sp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E8B43933-197E-C7A1-2786-9CA542F56A5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5644" y="2024781"/>
            <a:ext cx="5042518" cy="4137189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AD3D9-E330-8A10-316B-48FAEE72C32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1"/>
            <a:ext cx="4894006" cy="140422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Non-invasive, continuous monitoring.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alerts for high stress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User-friendly dashboard for mission control.</a:t>
            </a:r>
          </a:p>
        </p:txBody>
      </p:sp>
    </p:spTree>
    <p:extLst>
      <p:ext uri="{BB962C8B-B14F-4D97-AF65-F5344CB8AC3E}">
        <p14:creationId xmlns:p14="http://schemas.microsoft.com/office/powerpoint/2010/main" val="383468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9189D-89EF-C511-24D5-7BD1248A7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7BB1A-BE8B-9F72-9462-4DF7A81BF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dirty="0"/>
              <a:t>Technical Design: Data and AI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208BDF7-4D59-FCC5-FA2C-D98015B46240}"/>
              </a:ext>
            </a:extLst>
          </p:cNvPr>
          <p:cNvSpPr txBox="1">
            <a:spLocks/>
          </p:cNvSpPr>
          <p:nvPr/>
        </p:nvSpPr>
        <p:spPr>
          <a:xfrm>
            <a:off x="838200" y="2454973"/>
            <a:ext cx="5485436" cy="33670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Data Sources</a:t>
            </a:r>
            <a:r>
              <a:rPr lang="en-US" dirty="0"/>
              <a:t>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Voice: Tone, pitch, speed (audio logs).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Video: Micro-expressions (camera feed).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Biometrics: Heart rate, skin temp, sleep (wearables).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Text: Sentiment in mission logs/journals.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FDAEA2-757A-5972-E24C-A45EC8AB97AB}"/>
              </a:ext>
            </a:extLst>
          </p:cNvPr>
          <p:cNvSpPr txBox="1">
            <a:spLocks/>
          </p:cNvSpPr>
          <p:nvPr/>
        </p:nvSpPr>
        <p:spPr>
          <a:xfrm>
            <a:off x="6231039" y="2356587"/>
            <a:ext cx="4770698" cy="3106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AI Methods</a:t>
            </a:r>
            <a:r>
              <a:rPr lang="en-US" dirty="0"/>
              <a:t>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Voice: CNNs/transformers for emotion recognition.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Video: </a:t>
            </a:r>
            <a:r>
              <a:rPr lang="en-US" dirty="0" err="1"/>
              <a:t>ResNet</a:t>
            </a:r>
            <a:r>
              <a:rPr lang="en-US" dirty="0"/>
              <a:t> for facial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Biometrics: Random Forest for stress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Text: BERT for sentiment analysis.</a:t>
            </a:r>
          </a:p>
        </p:txBody>
      </p:sp>
    </p:spTree>
    <p:extLst>
      <p:ext uri="{BB962C8B-B14F-4D97-AF65-F5344CB8AC3E}">
        <p14:creationId xmlns:p14="http://schemas.microsoft.com/office/powerpoint/2010/main" val="2951354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C810A-0004-028C-B353-E91F4DD18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CC6CE-89AC-669C-A9F8-3301B63BC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US" dirty="0"/>
              <a:t>System Architecture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42C5E8-BDCD-3AEF-F5FE-6C61F548BCAB}"/>
              </a:ext>
            </a:extLst>
          </p:cNvPr>
          <p:cNvSpPr txBox="1">
            <a:spLocks/>
          </p:cNvSpPr>
          <p:nvPr/>
        </p:nvSpPr>
        <p:spPr>
          <a:xfrm>
            <a:off x="350132" y="1627980"/>
            <a:ext cx="13512480" cy="553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highlight>
                  <a:srgbClr val="00FF00"/>
                </a:highlight>
              </a:rPr>
              <a:t>Sensors (wearables, cameras) </a:t>
            </a:r>
            <a:r>
              <a:rPr lang="en-US" sz="1500" b="1" dirty="0"/>
              <a:t>→ </a:t>
            </a:r>
            <a:r>
              <a:rPr lang="en-US" sz="1500" b="1" dirty="0">
                <a:highlight>
                  <a:srgbClr val="00FFFF"/>
                </a:highlight>
              </a:rPr>
              <a:t>Data Preprocessing </a:t>
            </a:r>
            <a:r>
              <a:rPr lang="en-US" sz="1500" b="1" dirty="0"/>
              <a:t>→ </a:t>
            </a:r>
            <a:r>
              <a:rPr lang="en-US" sz="1500" b="1" dirty="0">
                <a:highlight>
                  <a:srgbClr val="FF00FF"/>
                </a:highlight>
              </a:rPr>
              <a:t>AI Pipelines (audio, video, biometric, text) </a:t>
            </a:r>
            <a:r>
              <a:rPr lang="en-US" sz="1500" b="1" dirty="0"/>
              <a:t>→ </a:t>
            </a:r>
            <a:r>
              <a:rPr lang="en-US" sz="1500" b="1" dirty="0">
                <a:highlight>
                  <a:srgbClr val="0000FF"/>
                </a:highlight>
              </a:rPr>
              <a:t>Risk Score Aggregation </a:t>
            </a:r>
            <a:r>
              <a:rPr lang="en-US" sz="1500" b="1" dirty="0"/>
              <a:t>→ </a:t>
            </a:r>
            <a:r>
              <a:rPr lang="en-US" sz="1500" b="1" dirty="0">
                <a:highlight>
                  <a:srgbClr val="FF0000"/>
                </a:highlight>
              </a:rPr>
              <a:t>Dashboard/Alerts.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F444F4-0CE1-2357-E6A1-F47AE4BD94CA}"/>
              </a:ext>
            </a:extLst>
          </p:cNvPr>
          <p:cNvSpPr txBox="1">
            <a:spLocks/>
          </p:cNvSpPr>
          <p:nvPr/>
        </p:nvSpPr>
        <p:spPr>
          <a:xfrm>
            <a:off x="506390" y="2744339"/>
            <a:ext cx="3504237" cy="2412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0840D255-C7AD-3431-5CCE-10456A969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1486" y="2548746"/>
            <a:ext cx="660950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Preprocessing: Cleans noisy data (e.g., audio filtering).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Risk Score: Combines outputs for a 0–100 stress score.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Dashboard: Real-time visualization using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2" name="Rectangle: Single Corner Rounded 11">
            <a:extLst>
              <a:ext uri="{FF2B5EF4-FFF2-40B4-BE49-F238E27FC236}">
                <a16:creationId xmlns:a16="http://schemas.microsoft.com/office/drawing/2014/main" id="{CF00BFEB-AFAC-AAD6-E91F-4606A066857E}"/>
              </a:ext>
            </a:extLst>
          </p:cNvPr>
          <p:cNvSpPr/>
          <p:nvPr/>
        </p:nvSpPr>
        <p:spPr>
          <a:xfrm>
            <a:off x="439838" y="1550418"/>
            <a:ext cx="2384385" cy="350743"/>
          </a:xfrm>
          <a:prstGeom prst="round1Rect">
            <a:avLst/>
          </a:prstGeom>
          <a:noFill/>
          <a:ln>
            <a:solidFill>
              <a:schemeClr val="accent1">
                <a:shade val="15000"/>
                <a:alpha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Single Corner Rounded 12">
            <a:extLst>
              <a:ext uri="{FF2B5EF4-FFF2-40B4-BE49-F238E27FC236}">
                <a16:creationId xmlns:a16="http://schemas.microsoft.com/office/drawing/2014/main" id="{3F2BE1F8-AC8D-D4AA-2E94-C2C7CB2E2167}"/>
              </a:ext>
            </a:extLst>
          </p:cNvPr>
          <p:cNvSpPr/>
          <p:nvPr/>
        </p:nvSpPr>
        <p:spPr>
          <a:xfrm>
            <a:off x="3040285" y="1526107"/>
            <a:ext cx="1549078" cy="375054"/>
          </a:xfrm>
          <a:prstGeom prst="round1Rect">
            <a:avLst/>
          </a:prstGeom>
          <a:noFill/>
          <a:ln>
            <a:solidFill>
              <a:schemeClr val="accent1">
                <a:shade val="15000"/>
                <a:alpha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Single Corner Rounded 13">
            <a:extLst>
              <a:ext uri="{FF2B5EF4-FFF2-40B4-BE49-F238E27FC236}">
                <a16:creationId xmlns:a16="http://schemas.microsoft.com/office/drawing/2014/main" id="{1B1D5B5D-5F8B-E30A-11D4-9920AC4C3231}"/>
              </a:ext>
            </a:extLst>
          </p:cNvPr>
          <p:cNvSpPr/>
          <p:nvPr/>
        </p:nvSpPr>
        <p:spPr>
          <a:xfrm>
            <a:off x="4805425" y="1515074"/>
            <a:ext cx="3343152" cy="375054"/>
          </a:xfrm>
          <a:prstGeom prst="round1Rect">
            <a:avLst/>
          </a:prstGeom>
          <a:noFill/>
          <a:ln>
            <a:solidFill>
              <a:schemeClr val="accent1">
                <a:shade val="15000"/>
                <a:alpha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3021E345-D7F2-1AAA-EB9B-5580768CA9A4}"/>
              </a:ext>
            </a:extLst>
          </p:cNvPr>
          <p:cNvSpPr/>
          <p:nvPr/>
        </p:nvSpPr>
        <p:spPr>
          <a:xfrm>
            <a:off x="8364639" y="1504112"/>
            <a:ext cx="1832657" cy="386015"/>
          </a:xfrm>
          <a:prstGeom prst="round1Rect">
            <a:avLst/>
          </a:prstGeom>
          <a:noFill/>
          <a:ln>
            <a:solidFill>
              <a:schemeClr val="accent1">
                <a:shade val="15000"/>
                <a:alpha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Single Corner Rounded 15">
            <a:extLst>
              <a:ext uri="{FF2B5EF4-FFF2-40B4-BE49-F238E27FC236}">
                <a16:creationId xmlns:a16="http://schemas.microsoft.com/office/drawing/2014/main" id="{1068E64E-6531-61BA-0ADB-AEA4262A0241}"/>
              </a:ext>
            </a:extLst>
          </p:cNvPr>
          <p:cNvSpPr/>
          <p:nvPr/>
        </p:nvSpPr>
        <p:spPr>
          <a:xfrm>
            <a:off x="10424936" y="1504112"/>
            <a:ext cx="1455513" cy="375055"/>
          </a:xfrm>
          <a:prstGeom prst="round1Rect">
            <a:avLst/>
          </a:prstGeom>
          <a:noFill/>
          <a:ln>
            <a:solidFill>
              <a:schemeClr val="accent1">
                <a:shade val="15000"/>
                <a:alpha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596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D61DB-34DD-407A-87E3-CD86F929E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EC55E-A108-2BD3-D101-BCCD2DFE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Testing Plan</a:t>
            </a:r>
          </a:p>
        </p:txBody>
      </p:sp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A2869A22-3E48-F73A-EC39-F00A18AAF5DE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 r="24205" b="-3"/>
          <a:stretch/>
        </p:blipFill>
        <p:spPr>
          <a:xfrm>
            <a:off x="838200" y="1790329"/>
            <a:ext cx="5134335" cy="4113054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6550F-E65F-D698-3B7A-2DFB6FB1143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 Testing: Validate each AI model (voice, video, biometric, text) on labeled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Simulation Testing: Test system with mission-like scenarios (e.g., high-stress events).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Metrics: Accuracy (&gt;85%), F1 score (&gt;0.80), low false </a:t>
            </a:r>
            <a:r>
              <a:rPr lang="en-US" dirty="0" err="1"/>
              <a:t>positives.Validation</a:t>
            </a:r>
            <a:r>
              <a:rPr lang="en-US" dirty="0"/>
              <a:t>: Human-in-the-loop review by psychologists; threshold tuning.</a:t>
            </a:r>
          </a:p>
        </p:txBody>
      </p:sp>
    </p:spTree>
    <p:extLst>
      <p:ext uri="{BB962C8B-B14F-4D97-AF65-F5344CB8AC3E}">
        <p14:creationId xmlns:p14="http://schemas.microsoft.com/office/powerpoint/2010/main" val="2012003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5BCC9-849C-2006-1729-4F8D2B59C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271F9-DBD5-2E24-224C-F8D3C4736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Why Mission Whisper Matters</a:t>
            </a:r>
          </a:p>
        </p:txBody>
      </p:sp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DF8E8A20-3BE2-85E9-0D56-1C4160F10EC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rcRect l="14041" r="2637" b="2"/>
          <a:stretch/>
        </p:blipFill>
        <p:spPr>
          <a:xfrm>
            <a:off x="838200" y="1790329"/>
            <a:ext cx="5134335" cy="4113054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7B43C-71A0-D286-6B44-B3B9546CA85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Enhances astronaut safety and mission success.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 mental health support for long missions (e.g., Mars, lunar outposts).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Scalable for future space exploration.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Empowers flight surgeons and psychologists with data-driven insights.</a:t>
            </a:r>
          </a:p>
        </p:txBody>
      </p:sp>
    </p:spTree>
    <p:extLst>
      <p:ext uri="{BB962C8B-B14F-4D97-AF65-F5344CB8AC3E}">
        <p14:creationId xmlns:p14="http://schemas.microsoft.com/office/powerpoint/2010/main" val="1023458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C0BB1-CB73-07B6-626F-29AEE1E1C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9124E829-09D2-A33F-407C-F38C65D8BF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EF099BA-92B3-B5E1-B362-F2A959460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2956" y="353027"/>
            <a:ext cx="5262623" cy="1475772"/>
          </a:xfrm>
        </p:spPr>
        <p:txBody>
          <a:bodyPr/>
          <a:lstStyle/>
          <a:p>
            <a:r>
              <a:rPr lang="en-US" b="1" dirty="0"/>
              <a:t>Conclusion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1AF8D1-AEBC-4177-A247-2A7C7570EDF6}"/>
              </a:ext>
            </a:extLst>
          </p:cNvPr>
          <p:cNvSpPr txBox="1"/>
          <p:nvPr/>
        </p:nvSpPr>
        <p:spPr>
          <a:xfrm>
            <a:off x="7623858" y="5899230"/>
            <a:ext cx="395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Alhassane </a:t>
            </a:r>
            <a:r>
              <a:rPr lang="en-US" dirty="0" err="1">
                <a:solidFill>
                  <a:schemeClr val="bg1"/>
                </a:solidFill>
              </a:rPr>
              <a:t>Samassekou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E51A5CE-D004-F628-E1CC-47EB672FB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89" y="2181826"/>
            <a:ext cx="6634223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Mission Whisper: A proactive AI solution for astronaut stress.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Ready to support NASA’s future.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Comprehensive design with rigorous testing. </a:t>
            </a:r>
          </a:p>
        </p:txBody>
      </p:sp>
    </p:spTree>
    <p:extLst>
      <p:ext uri="{BB962C8B-B14F-4D97-AF65-F5344CB8AC3E}">
        <p14:creationId xmlns:p14="http://schemas.microsoft.com/office/powerpoint/2010/main" val="102269107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terms/"/>
    <ds:schemaRef ds:uri="16c05727-aa75-4e4a-9b5f-8a80a1165891"/>
    <ds:schemaRef ds:uri="http://schemas.microsoft.com/sharepoint/v3"/>
    <ds:schemaRef ds:uri="http://purl.org/dc/dcmitype/"/>
    <ds:schemaRef ds:uri="http://schemas.microsoft.com/office/2006/documentManagement/types"/>
    <ds:schemaRef ds:uri="71af3243-3dd4-4a8d-8c0d-dd76da1f02a5"/>
    <ds:schemaRef ds:uri="230e9df3-be65-4c73-a93b-d1236ebd677e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{7E3DEC63-F23B-4ABA-B62E-00290A862FFF}tf55661986_win32</Template>
  <TotalTime>86</TotalTime>
  <Words>456</Words>
  <Application>Microsoft Office PowerPoint</Application>
  <PresentationFormat>Widescreen</PresentationFormat>
  <Paragraphs>63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Calibri</vt:lpstr>
      <vt:lpstr>Calibri Light</vt:lpstr>
      <vt:lpstr>Wingdings</vt:lpstr>
      <vt:lpstr>Custom</vt:lpstr>
      <vt:lpstr>Mission Whisper: AI-Powered Astronaut Stress Monitoring System</vt:lpstr>
      <vt:lpstr>The Challenge: Astronaut Mental Health in Space</vt:lpstr>
      <vt:lpstr>Mission Whisper: AI for Stress Monitoring</vt:lpstr>
      <vt:lpstr>How It Works: Multimodal AI Monitoring</vt:lpstr>
      <vt:lpstr>Technical Design: Data and AI</vt:lpstr>
      <vt:lpstr>System Architecture</vt:lpstr>
      <vt:lpstr>Testing Plan</vt:lpstr>
      <vt:lpstr>Why Mission Whisper Matters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Alhassane SAMASSEKOU</dc:creator>
  <cp:lastModifiedBy>Alhassane SAMASSEKOU</cp:lastModifiedBy>
  <cp:revision>1</cp:revision>
  <dcterms:created xsi:type="dcterms:W3CDTF">2025-04-27T03:31:52Z</dcterms:created>
  <dcterms:modified xsi:type="dcterms:W3CDTF">2025-04-27T04:58:03Z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